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306" r:id="rId3"/>
    <p:sldId id="259" r:id="rId4"/>
    <p:sldId id="785" r:id="rId5"/>
    <p:sldId id="680" r:id="rId6"/>
    <p:sldId id="687" r:id="rId7"/>
    <p:sldId id="683" r:id="rId8"/>
    <p:sldId id="596" r:id="rId9"/>
    <p:sldId id="686" r:id="rId10"/>
    <p:sldId id="684" r:id="rId11"/>
    <p:sldId id="685" r:id="rId12"/>
    <p:sldId id="616" r:id="rId13"/>
    <p:sldId id="617" r:id="rId14"/>
    <p:sldId id="619" r:id="rId15"/>
    <p:sldId id="652" r:id="rId16"/>
    <p:sldId id="621" r:id="rId17"/>
    <p:sldId id="1091" r:id="rId18"/>
    <p:sldId id="1092" r:id="rId19"/>
    <p:sldId id="1093" r:id="rId20"/>
    <p:sldId id="1094" r:id="rId21"/>
    <p:sldId id="1095" r:id="rId22"/>
    <p:sldId id="1098" r:id="rId23"/>
    <p:sldId id="1099" r:id="rId24"/>
    <p:sldId id="1097" r:id="rId25"/>
    <p:sldId id="1102" r:id="rId26"/>
    <p:sldId id="1100" r:id="rId27"/>
    <p:sldId id="1101" r:id="rId28"/>
    <p:sldId id="1103" r:id="rId29"/>
    <p:sldId id="1105" r:id="rId30"/>
    <p:sldId id="1104" r:id="rId31"/>
    <p:sldId id="1106" r:id="rId32"/>
    <p:sldId id="1107" r:id="rId33"/>
    <p:sldId id="695" r:id="rId34"/>
    <p:sldId id="609" r:id="rId35"/>
    <p:sldId id="648" r:id="rId36"/>
    <p:sldId id="642" r:id="rId37"/>
    <p:sldId id="654" r:id="rId38"/>
    <p:sldId id="655" r:id="rId39"/>
    <p:sldId id="656" r:id="rId40"/>
    <p:sldId id="657" r:id="rId41"/>
    <p:sldId id="689" r:id="rId42"/>
    <p:sldId id="610" r:id="rId43"/>
    <p:sldId id="650" r:id="rId44"/>
    <p:sldId id="658" r:id="rId45"/>
    <p:sldId id="659" r:id="rId46"/>
    <p:sldId id="611" r:id="rId47"/>
    <p:sldId id="651" r:id="rId48"/>
    <p:sldId id="660" r:id="rId49"/>
    <p:sldId id="661" r:id="rId50"/>
    <p:sldId id="1096" r:id="rId51"/>
    <p:sldId id="1111" r:id="rId52"/>
    <p:sldId id="1109" r:id="rId53"/>
    <p:sldId id="1112" r:id="rId54"/>
    <p:sldId id="1110" r:id="rId55"/>
    <p:sldId id="1113" r:id="rId56"/>
    <p:sldId id="1117" r:id="rId57"/>
    <p:sldId id="1115" r:id="rId58"/>
    <p:sldId id="11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896"/>
  </p:normalViewPr>
  <p:slideViewPr>
    <p:cSldViewPr snapToGrid="0" snapToObjects="1" showGuides="1">
      <p:cViewPr varScale="1">
        <p:scale>
          <a:sx n="143" d="100"/>
          <a:sy n="143" d="100"/>
        </p:scale>
        <p:origin x="10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k-weber-83b4a61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- Endgame</a:t>
            </a:r>
          </a:p>
        </p:txBody>
      </p:sp>
      <p:pic>
        <p:nvPicPr>
          <p:cNvPr id="11" name="Picture 2" descr="Was Endgame The Final Avengers Movie? Why Another Is Inevitable">
            <a:extLst>
              <a:ext uri="{FF2B5EF4-FFF2-40B4-BE49-F238E27FC236}">
                <a16:creationId xmlns:a16="http://schemas.microsoft.com/office/drawing/2014/main" id="{3063CC12-D500-DD17-4CCB-B4FDE564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0" y="2070847"/>
            <a:ext cx="8123071" cy="40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5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CC488-CBFD-1587-EC8E-D14705C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7" y="2008970"/>
            <a:ext cx="3082904" cy="146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31468D-2DE4-69E8-C1BC-18D5788E8179}"/>
              </a:ext>
            </a:extLst>
          </p:cNvPr>
          <p:cNvGrpSpPr/>
          <p:nvPr/>
        </p:nvGrpSpPr>
        <p:grpSpPr>
          <a:xfrm>
            <a:off x="406867" y="4061161"/>
            <a:ext cx="3573463" cy="1629043"/>
            <a:chOff x="406867" y="4061161"/>
            <a:chExt cx="3573463" cy="1629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0EDFFD-2115-B9E2-146D-17B62D48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68" y="4430494"/>
              <a:ext cx="3573462" cy="12597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23E8E-8DED-2FD0-9CFC-652FF7102E95}"/>
                </a:ext>
              </a:extLst>
            </p:cNvPr>
            <p:cNvSpPr txBox="1"/>
            <p:nvPr/>
          </p:nvSpPr>
          <p:spPr>
            <a:xfrm>
              <a:off x="406867" y="4061161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Homework 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4572000" y="366490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72000" y="3727800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</p:spTree>
    <p:extLst>
      <p:ext uri="{BB962C8B-B14F-4D97-AF65-F5344CB8AC3E}">
        <p14:creationId xmlns:p14="http://schemas.microsoft.com/office/powerpoint/2010/main" val="38496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267199" y="1909483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267199" y="2339789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267199" y="2770095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267199" y="3200401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267199" y="4491319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Alan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267199" y="4921625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1079817" y="3261375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name?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FB831-7FA9-7B6F-C0B5-8A4AC358DE8D}"/>
              </a:ext>
            </a:extLst>
          </p:cNvPr>
          <p:cNvSpPr txBox="1"/>
          <p:nvPr/>
        </p:nvSpPr>
        <p:spPr>
          <a:xfrm>
            <a:off x="1079817" y="4337140"/>
            <a:ext cx="15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age?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FBFC-9ACA-4B58-915F-F1CD5573FAA3}"/>
              </a:ext>
            </a:extLst>
          </p:cNvPr>
          <p:cNvSpPr txBox="1"/>
          <p:nvPr/>
        </p:nvSpPr>
        <p:spPr>
          <a:xfrm>
            <a:off x="1079817" y="2124636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id?</a:t>
            </a:r>
          </a:p>
        </p:txBody>
      </p:sp>
    </p:spTree>
    <p:extLst>
      <p:ext uri="{BB962C8B-B14F-4D97-AF65-F5344CB8AC3E}">
        <p14:creationId xmlns:p14="http://schemas.microsoft.com/office/powerpoint/2010/main" val="40317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66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id </a:t>
            </a:r>
            <a:r>
              <a:rPr lang="en-US" dirty="0"/>
              <a:t>?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one with id 3</a:t>
            </a:r>
          </a:p>
        </p:txBody>
      </p:sp>
    </p:spTree>
    <p:extLst>
      <p:ext uri="{BB962C8B-B14F-4D97-AF65-F5344CB8AC3E}">
        <p14:creationId xmlns:p14="http://schemas.microsoft.com/office/powerpoint/2010/main" val="201035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23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name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name Index</a:t>
            </a:r>
          </a:p>
        </p:txBody>
      </p:sp>
    </p:spTree>
    <p:extLst>
      <p:ext uri="{BB962C8B-B14F-4D97-AF65-F5344CB8AC3E}">
        <p14:creationId xmlns:p14="http://schemas.microsoft.com/office/powerpoint/2010/main" val="327953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988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Age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2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age Index</a:t>
            </a:r>
          </a:p>
        </p:txBody>
      </p:sp>
    </p:spTree>
    <p:extLst>
      <p:ext uri="{BB962C8B-B14F-4D97-AF65-F5344CB8AC3E}">
        <p14:creationId xmlns:p14="http://schemas.microsoft.com/office/powerpoint/2010/main" val="438743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CA6C8E-8F5D-CB05-E855-C0662610C685}"/>
              </a:ext>
            </a:extLst>
          </p:cNvPr>
          <p:cNvSpPr/>
          <p:nvPr/>
        </p:nvSpPr>
        <p:spPr>
          <a:xfrm>
            <a:off x="1867774" y="2353173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DE97215B-90B9-F987-DEA7-EB12A3BC5723}"/>
              </a:ext>
            </a:extLst>
          </p:cNvPr>
          <p:cNvSpPr/>
          <p:nvPr/>
        </p:nvSpPr>
        <p:spPr>
          <a:xfrm>
            <a:off x="555811" y="2606862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</p:spTree>
    <p:extLst>
      <p:ext uri="{BB962C8B-B14F-4D97-AF65-F5344CB8AC3E}">
        <p14:creationId xmlns:p14="http://schemas.microsoft.com/office/powerpoint/2010/main" val="436890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name&gt; a set of id with the given name</a:t>
            </a:r>
          </a:p>
        </p:txBody>
      </p:sp>
    </p:spTree>
    <p:extLst>
      <p:ext uri="{BB962C8B-B14F-4D97-AF65-F5344CB8AC3E}">
        <p14:creationId xmlns:p14="http://schemas.microsoft.com/office/powerpoint/2010/main" val="11184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age-&gt; a set of id with the given age</a:t>
            </a:r>
          </a:p>
        </p:txBody>
      </p:sp>
    </p:spTree>
    <p:extLst>
      <p:ext uri="{BB962C8B-B14F-4D97-AF65-F5344CB8AC3E}">
        <p14:creationId xmlns:p14="http://schemas.microsoft.com/office/powerpoint/2010/main" val="41220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382" y="1931233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Wednesday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Binary Tree &amp; Application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5 review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Quiz 3 review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Percentile Discussion</a:t>
            </a:r>
          </a:p>
          <a:p>
            <a:pPr lvl="1">
              <a:buFont typeface="Wingdings" pitchFamily="2" charset="2"/>
              <a:buChar char="q"/>
            </a:pPr>
            <a:endParaRPr lang="en-US" sz="1600" b="0" dirty="0"/>
          </a:p>
          <a:p>
            <a:pPr lvl="1"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Friday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Guest lecture By Rick Web (</a:t>
            </a:r>
            <a:r>
              <a:rPr lang="en-US" sz="1600" b="0" dirty="0">
                <a:hlinkClick r:id="rId3"/>
              </a:rPr>
              <a:t>Linkedin Bio</a:t>
            </a:r>
            <a:r>
              <a:rPr lang="en-US" sz="1600" b="0" dirty="0"/>
              <a:t>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Topics: C++ Smart Pointer &amp; Rust programming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9th</a:t>
            </a:r>
            <a:r>
              <a:rPr lang="en-US" dirty="0"/>
              <a:t> Week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F7B5-C704-44FF-37B6-81B68316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3" y="188259"/>
            <a:ext cx="2816242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46717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altLang="zh-CN" sz="2800" dirty="0">
                <a:solidFill>
                  <a:srgbClr val="0070C0"/>
                </a:solidFill>
              </a:rPr>
              <a:t>P</a:t>
            </a:r>
            <a:r>
              <a:rPr lang="en-US" sz="2800" dirty="0">
                <a:solidFill>
                  <a:srgbClr val="0070C0"/>
                </a:solidFill>
              </a:rPr>
              <a:t>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594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Linked List With Recursion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0F27D-4944-BABA-2677-0BAF07039B2B}"/>
              </a:ext>
            </a:extLst>
          </p:cNvPr>
          <p:cNvGrpSpPr/>
          <p:nvPr/>
        </p:nvGrpSpPr>
        <p:grpSpPr>
          <a:xfrm>
            <a:off x="4007489" y="2403325"/>
            <a:ext cx="2948311" cy="3932133"/>
            <a:chOff x="2670021" y="914400"/>
            <a:chExt cx="3441618" cy="5208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E810C1-3857-843A-C5A7-EAA5A929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E446D-A2DA-153A-DB86-29E75519689E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124365-E263-F25C-408B-5D8CA8FCEF2F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CSS342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22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3196936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4A10D2B-532C-1F55-B1CF-7D1EE5327E34}"/>
              </a:ext>
            </a:extLst>
          </p:cNvPr>
          <p:cNvSpPr/>
          <p:nvPr/>
        </p:nvSpPr>
        <p:spPr>
          <a:xfrm>
            <a:off x="5546358" y="2269818"/>
            <a:ext cx="2263806" cy="79899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D5DB4BC-EF21-7CB6-ADE4-B28A9B974D5F}"/>
              </a:ext>
            </a:extLst>
          </p:cNvPr>
          <p:cNvSpPr/>
          <p:nvPr/>
        </p:nvSpPr>
        <p:spPr>
          <a:xfrm>
            <a:off x="5784800" y="3161948"/>
            <a:ext cx="1740023" cy="588145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FCB94A1-8025-8DF0-6BCD-EF651C7AAD9B}"/>
              </a:ext>
            </a:extLst>
          </p:cNvPr>
          <p:cNvSpPr/>
          <p:nvPr/>
        </p:nvSpPr>
        <p:spPr>
          <a:xfrm>
            <a:off x="5995933" y="3781711"/>
            <a:ext cx="1136341" cy="528222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E2CE35E7-EAF6-64ED-C3B1-D4C867761D9A}"/>
              </a:ext>
            </a:extLst>
          </p:cNvPr>
          <p:cNvSpPr/>
          <p:nvPr/>
        </p:nvSpPr>
        <p:spPr>
          <a:xfrm>
            <a:off x="6166829" y="4328904"/>
            <a:ext cx="794551" cy="528221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868FA-F55D-FAF3-436D-20986326A7CA}"/>
              </a:ext>
            </a:extLst>
          </p:cNvPr>
          <p:cNvGrpSpPr/>
          <p:nvPr/>
        </p:nvGrpSpPr>
        <p:grpSpPr>
          <a:xfrm>
            <a:off x="5271051" y="2085152"/>
            <a:ext cx="2715581" cy="3160856"/>
            <a:chOff x="6518730" y="1249532"/>
            <a:chExt cx="1981200" cy="43589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2D821D-2CD8-F07B-4F67-4A16F58B29B9}"/>
                </a:ext>
              </a:extLst>
            </p:cNvPr>
            <p:cNvCxnSpPr/>
            <p:nvPr/>
          </p:nvCxnSpPr>
          <p:spPr>
            <a:xfrm>
              <a:off x="65187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2F4E9-EACB-D493-4258-F416D62FF1B0}"/>
                </a:ext>
              </a:extLst>
            </p:cNvPr>
            <p:cNvCxnSpPr>
              <a:cxnSpLocks/>
            </p:cNvCxnSpPr>
            <p:nvPr/>
          </p:nvCxnSpPr>
          <p:spPr>
            <a:xfrm>
              <a:off x="6518730" y="5608468"/>
              <a:ext cx="19812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74BFEF-BAA6-3072-E1BE-6FA8A6B9AE12}"/>
                </a:ext>
              </a:extLst>
            </p:cNvPr>
            <p:cNvCxnSpPr/>
            <p:nvPr/>
          </p:nvCxnSpPr>
          <p:spPr>
            <a:xfrm>
              <a:off x="84999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171300-7989-A928-9D12-33E5DCC3C89B}"/>
              </a:ext>
            </a:extLst>
          </p:cNvPr>
          <p:cNvSpPr txBox="1"/>
          <p:nvPr/>
        </p:nvSpPr>
        <p:spPr>
          <a:xfrm>
            <a:off x="3979737" y="2085152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19F8-7DB8-0506-6D9C-CC0BF30AFFFE}"/>
              </a:ext>
            </a:extLst>
          </p:cNvPr>
          <p:cNvSpPr txBox="1"/>
          <p:nvPr/>
        </p:nvSpPr>
        <p:spPr>
          <a:xfrm>
            <a:off x="3613675" y="4672459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Bottom</a:t>
            </a:r>
          </a:p>
        </p:txBody>
      </p:sp>
    </p:spTree>
    <p:extLst>
      <p:ext uri="{BB962C8B-B14F-4D97-AF65-F5344CB8AC3E}">
        <p14:creationId xmlns:p14="http://schemas.microsoft.com/office/powerpoint/2010/main" val="215917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0C0F5A-7AC1-A38A-5D48-F06004DE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37" y="4308288"/>
            <a:ext cx="3365500" cy="2616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8B8D2-6EF9-EDCA-A34C-B372930F77B1}"/>
              </a:ext>
            </a:extLst>
          </p:cNvPr>
          <p:cNvGrpSpPr/>
          <p:nvPr/>
        </p:nvGrpSpPr>
        <p:grpSpPr>
          <a:xfrm>
            <a:off x="5105321" y="371511"/>
            <a:ext cx="3104734" cy="1739426"/>
            <a:chOff x="2098406" y="1947132"/>
            <a:chExt cx="5888226" cy="329887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2098406" y="194713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/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blipFill>
                <a:blip r:embed="rId3"/>
                <a:stretch>
                  <a:fillRect l="-1208" t="-12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10B1D-65A6-DFC0-C080-5A9D6796108F}"/>
              </a:ext>
            </a:extLst>
          </p:cNvPr>
          <p:cNvGrpSpPr/>
          <p:nvPr/>
        </p:nvGrpSpPr>
        <p:grpSpPr>
          <a:xfrm>
            <a:off x="5105188" y="2819136"/>
            <a:ext cx="3147129" cy="1666651"/>
            <a:chOff x="2018002" y="2085152"/>
            <a:chExt cx="5968630" cy="3160856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7499EDA-F003-C380-5F9E-01F1E32451AF}"/>
                </a:ext>
              </a:extLst>
            </p:cNvPr>
            <p:cNvSpPr/>
            <p:nvPr/>
          </p:nvSpPr>
          <p:spPr>
            <a:xfrm>
              <a:off x="2018002" y="2298779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3B9A8178-66EE-F0AE-A781-FFDA0DD613D1}"/>
                </a:ext>
              </a:extLst>
            </p:cNvPr>
            <p:cNvSpPr/>
            <p:nvPr/>
          </p:nvSpPr>
          <p:spPr>
            <a:xfrm>
              <a:off x="5758831" y="4337955"/>
              <a:ext cx="1740022" cy="588145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1</a:t>
              </a:r>
            </a:p>
          </p:txBody>
        </p:sp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850C090A-BB8F-CB4C-F6B8-0A4045320374}"/>
                </a:ext>
              </a:extLst>
            </p:cNvPr>
            <p:cNvSpPr/>
            <p:nvPr/>
          </p:nvSpPr>
          <p:spPr>
            <a:xfrm>
              <a:off x="6095473" y="3809733"/>
              <a:ext cx="1136341" cy="528222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38FADE7-41D6-F3D4-43F7-241B2A46ED19}"/>
                </a:ext>
              </a:extLst>
            </p:cNvPr>
            <p:cNvSpPr/>
            <p:nvPr/>
          </p:nvSpPr>
          <p:spPr>
            <a:xfrm>
              <a:off x="6177384" y="3184918"/>
              <a:ext cx="794550" cy="52822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3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181F34-CB62-0497-3A01-F34C28BB23E3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0130D2-83CB-E9B6-269D-C9C025DBA77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B91BFC-79B8-7281-68A9-515C1EA96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6A460C-2142-1B88-5894-45F815DD122F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B2CB61-7B3F-7EE4-86F0-F9E9EAAB64BD}"/>
              </a:ext>
            </a:extLst>
          </p:cNvPr>
          <p:cNvGrpSpPr/>
          <p:nvPr/>
        </p:nvGrpSpPr>
        <p:grpSpPr>
          <a:xfrm>
            <a:off x="6820450" y="4940542"/>
            <a:ext cx="1431867" cy="1666651"/>
            <a:chOff x="5271051" y="2085152"/>
            <a:chExt cx="2715581" cy="3160856"/>
          </a:xfrm>
        </p:grpSpPr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305637B-2923-9895-3E83-58417A2E86BB}"/>
                </a:ext>
              </a:extLst>
            </p:cNvPr>
            <p:cNvSpPr/>
            <p:nvPr/>
          </p:nvSpPr>
          <p:spPr>
            <a:xfrm>
              <a:off x="5531740" y="432000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7158233E-6ED9-782E-1159-D4AD20FD0910}"/>
                </a:ext>
              </a:extLst>
            </p:cNvPr>
            <p:cNvSpPr/>
            <p:nvPr/>
          </p:nvSpPr>
          <p:spPr>
            <a:xfrm>
              <a:off x="5731324" y="3616491"/>
              <a:ext cx="1740022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59B74833-1D73-EC36-E540-0E9A8A916572}"/>
                </a:ext>
              </a:extLst>
            </p:cNvPr>
            <p:cNvSpPr/>
            <p:nvPr/>
          </p:nvSpPr>
          <p:spPr>
            <a:xfrm>
              <a:off x="6067966" y="3088269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FC9C91BE-C324-D195-401F-1A6EA13C4255}"/>
                </a:ext>
              </a:extLst>
            </p:cNvPr>
            <p:cNvSpPr/>
            <p:nvPr/>
          </p:nvSpPr>
          <p:spPr>
            <a:xfrm>
              <a:off x="6149877" y="2463455"/>
              <a:ext cx="794550" cy="52822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341965-8F06-BD69-7E03-9B20E3A4937B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B7551F-6E61-5E5F-7E1F-51A32E8C3B3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756B595-D2BD-6DCC-3D77-16D376DF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190CCA-CAD6-C3AF-69C7-7C6ECC0B2E1E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73144" y="2025039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C7A08-ECCA-49DB-7090-F70607BF35AB}"/>
              </a:ext>
            </a:extLst>
          </p:cNvPr>
          <p:cNvGrpSpPr/>
          <p:nvPr/>
        </p:nvGrpSpPr>
        <p:grpSpPr>
          <a:xfrm>
            <a:off x="6139934" y="444611"/>
            <a:ext cx="2715581" cy="3160856"/>
            <a:chOff x="5271051" y="2085152"/>
            <a:chExt cx="2715581" cy="316085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5546358" y="2269818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/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also recursing!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blipFill>
                <a:blip r:embed="rId2"/>
                <a:stretch>
                  <a:fillRect l="-1212" t="-976" r="-30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498959-A4D6-069C-AF81-10D0795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21" y="4152659"/>
            <a:ext cx="3777001" cy="2506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7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806226" y="2455044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19" name="Picture 2" descr="Sudoku - Wikipedia">
            <a:extLst>
              <a:ext uri="{FF2B5EF4-FFF2-40B4-BE49-F238E27FC236}">
                <a16:creationId xmlns:a16="http://schemas.microsoft.com/office/drawing/2014/main" id="{A176C8FB-61E4-8357-EC9E-36C1F7BF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159851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82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29" y="1819192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blipFill>
                <a:blip r:embed="rId3"/>
                <a:stretch>
                  <a:fillRect l="-699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1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/>
                      <m:t>(</m:t>
                    </m:r>
                    <m:r>
                      <a:rPr lang="en-US" dirty="0" err="1"/>
                      <m:t>𝑥</m:t>
                    </m:r>
                    <m:r>
                      <a:rPr lang="en-US" dirty="0" err="1"/>
                      <m:t>,</m:t>
                    </m:r>
                    <m:r>
                      <a:rPr lang="en-US" dirty="0" err="1"/>
                      <m:t>𝑦</m:t>
                    </m:r>
                    <m: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065410-9C7A-3B08-C2D2-2D3DBB9E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06" y="3105559"/>
            <a:ext cx="4263838" cy="152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859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533C52-441D-5021-9491-3358351A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59" y="2180022"/>
            <a:ext cx="3898956" cy="396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/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blipFill>
                <a:blip r:embed="rId5"/>
                <a:stretch>
                  <a:fillRect l="-8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/>
                      <m:t>(</m:t>
                    </m:r>
                    <m:r>
                      <a:rPr lang="en-US" dirty="0" err="1"/>
                      <m:t>𝑥</m:t>
                    </m:r>
                    <m:r>
                      <a:rPr lang="en-US" dirty="0" err="1"/>
                      <m:t>,</m:t>
                    </m:r>
                    <m:r>
                      <a:rPr lang="en-US" dirty="0" err="1"/>
                      <m:t>𝑦</m:t>
                    </m:r>
                    <m: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 (</a:t>
                </a:r>
                <a14:m>
                  <m:oMath xmlns:m="http://schemas.openxmlformats.org/officeDocument/2006/math">
                    <m:r>
                      <a:rPr lang="en-US" dirty="0" err="1">
                        <a:solidFill>
                          <a:srgbClr val="FF0000"/>
                        </a:solidFill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C9D121-F75D-D3DD-8C2C-8463DFA0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36" y="2976281"/>
            <a:ext cx="3672327" cy="25706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/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blipFill>
                <a:blip r:embed="rId5"/>
                <a:stretch>
                  <a:fillRect l="-17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11845</TotalTime>
  <Words>1617</Words>
  <Application>Microsoft Macintosh PowerPoint</Application>
  <PresentationFormat>On-screen Show (4:3)</PresentationFormat>
  <Paragraphs>706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Encode Sans Normal Black</vt:lpstr>
      <vt:lpstr>Uni Sans Regular</vt:lpstr>
      <vt:lpstr>Arial</vt:lpstr>
      <vt:lpstr>Bernard MT Condensed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9th Week Schedule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Schedule - Endgame</vt:lpstr>
      <vt:lpstr>Schedule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1312</cp:revision>
  <cp:lastPrinted>2016-02-10T20:19:12Z</cp:lastPrinted>
  <dcterms:created xsi:type="dcterms:W3CDTF">2014-10-14T00:51:43Z</dcterms:created>
  <dcterms:modified xsi:type="dcterms:W3CDTF">2022-05-26T00:02:19Z</dcterms:modified>
</cp:coreProperties>
</file>